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6" r:id="rId6"/>
    <p:sldId id="271" r:id="rId7"/>
    <p:sldId id="27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2CFE8-800C-42D8-AC62-9592F1789348}" v="16" dt="2024-06-07T09:27:06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8" y="22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Asiimwe" userId="c024b75d-292e-4c56-9621-7e555a0fc6d4" providerId="ADAL" clId="{5522CFE8-800C-42D8-AC62-9592F1789348}"/>
    <pc:docChg chg="undo custSel addSld delSld modSld">
      <pc:chgData name="Gloria Asiimwe" userId="c024b75d-292e-4c56-9621-7e555a0fc6d4" providerId="ADAL" clId="{5522CFE8-800C-42D8-AC62-9592F1789348}" dt="2024-06-07T09:27:06.555" v="331" actId="14826"/>
      <pc:docMkLst>
        <pc:docMk/>
      </pc:docMkLst>
      <pc:sldChg chg="modSp">
        <pc:chgData name="Gloria Asiimwe" userId="c024b75d-292e-4c56-9621-7e555a0fc6d4" providerId="ADAL" clId="{5522CFE8-800C-42D8-AC62-9592F1789348}" dt="2024-06-07T09:27:06.555" v="331" actId="14826"/>
        <pc:sldMkLst>
          <pc:docMk/>
          <pc:sldMk cId="3035780936" sldId="271"/>
        </pc:sldMkLst>
        <pc:picChg chg="mod">
          <ac:chgData name="Gloria Asiimwe" userId="c024b75d-292e-4c56-9621-7e555a0fc6d4" providerId="ADAL" clId="{5522CFE8-800C-42D8-AC62-9592F1789348}" dt="2024-06-07T09:27:06.555" v="331" actId="14826"/>
          <ac:picMkLst>
            <pc:docMk/>
            <pc:sldMk cId="3035780936" sldId="271"/>
            <ac:picMk id="6" creationId="{60F244A4-A038-A46E-B543-32D5D5F161B9}"/>
          </ac:picMkLst>
        </pc:picChg>
      </pc:sldChg>
      <pc:sldChg chg="modSp del mod">
        <pc:chgData name="Gloria Asiimwe" userId="c024b75d-292e-4c56-9621-7e555a0fc6d4" providerId="ADAL" clId="{5522CFE8-800C-42D8-AC62-9592F1789348}" dt="2024-06-07T09:02:06.090" v="161" actId="2696"/>
        <pc:sldMkLst>
          <pc:docMk/>
          <pc:sldMk cId="2589883871" sldId="273"/>
        </pc:sldMkLst>
        <pc:spChg chg="mod">
          <ac:chgData name="Gloria Asiimwe" userId="c024b75d-292e-4c56-9621-7e555a0fc6d4" providerId="ADAL" clId="{5522CFE8-800C-42D8-AC62-9592F1789348}" dt="2024-06-07T08:59:16.620" v="130" actId="6549"/>
          <ac:spMkLst>
            <pc:docMk/>
            <pc:sldMk cId="2589883871" sldId="273"/>
            <ac:spMk id="3" creationId="{25D7D66E-6B7F-1D6C-167F-2A5F0E1FA169}"/>
          </ac:spMkLst>
        </pc:spChg>
      </pc:sldChg>
      <pc:sldChg chg="modSp del mod">
        <pc:chgData name="Gloria Asiimwe" userId="c024b75d-292e-4c56-9621-7e555a0fc6d4" providerId="ADAL" clId="{5522CFE8-800C-42D8-AC62-9592F1789348}" dt="2024-06-07T09:21:43.879" v="292" actId="2696"/>
        <pc:sldMkLst>
          <pc:docMk/>
          <pc:sldMk cId="847787837" sldId="274"/>
        </pc:sldMkLst>
        <pc:spChg chg="mod">
          <ac:chgData name="Gloria Asiimwe" userId="c024b75d-292e-4c56-9621-7e555a0fc6d4" providerId="ADAL" clId="{5522CFE8-800C-42D8-AC62-9592F1789348}" dt="2024-06-07T08:58:27.807" v="114" actId="6549"/>
          <ac:spMkLst>
            <pc:docMk/>
            <pc:sldMk cId="847787837" sldId="274"/>
            <ac:spMk id="3" creationId="{AFCF3405-B6C0-09A4-4DE0-98D71A0EA677}"/>
          </ac:spMkLst>
        </pc:spChg>
        <pc:picChg chg="ord">
          <ac:chgData name="Gloria Asiimwe" userId="c024b75d-292e-4c56-9621-7e555a0fc6d4" providerId="ADAL" clId="{5522CFE8-800C-42D8-AC62-9592F1789348}" dt="2024-06-07T08:57:55.152" v="94" actId="13244"/>
          <ac:picMkLst>
            <pc:docMk/>
            <pc:sldMk cId="847787837" sldId="274"/>
            <ac:picMk id="6" creationId="{FC76647C-B0EC-814A-FAF9-D4C3FC17E70C}"/>
          </ac:picMkLst>
        </pc:picChg>
      </pc:sldChg>
      <pc:sldChg chg="addSp delSp modSp add del mod">
        <pc:chgData name="Gloria Asiimwe" userId="c024b75d-292e-4c56-9621-7e555a0fc6d4" providerId="ADAL" clId="{5522CFE8-800C-42D8-AC62-9592F1789348}" dt="2024-06-07T09:25:07.574" v="323" actId="2696"/>
        <pc:sldMkLst>
          <pc:docMk/>
          <pc:sldMk cId="374593191" sldId="275"/>
        </pc:sldMkLst>
        <pc:spChg chg="mod modVis">
          <ac:chgData name="Gloria Asiimwe" userId="c024b75d-292e-4c56-9621-7e555a0fc6d4" providerId="ADAL" clId="{5522CFE8-800C-42D8-AC62-9592F1789348}" dt="2024-06-07T09:17:53.804" v="262" actId="14429"/>
          <ac:spMkLst>
            <pc:docMk/>
            <pc:sldMk cId="374593191" sldId="275"/>
            <ac:spMk id="2" creationId="{86BBEA38-D4EA-354A-C0A7-F4FF3D9D75D3}"/>
          </ac:spMkLst>
        </pc:spChg>
        <pc:spChg chg="add del mod">
          <ac:chgData name="Gloria Asiimwe" userId="c024b75d-292e-4c56-9621-7e555a0fc6d4" providerId="ADAL" clId="{5522CFE8-800C-42D8-AC62-9592F1789348}" dt="2024-06-07T09:16:03.203" v="254"/>
          <ac:spMkLst>
            <pc:docMk/>
            <pc:sldMk cId="374593191" sldId="275"/>
            <ac:spMk id="3" creationId="{D8F79F71-06B5-45AC-1AC3-4D740601AF3C}"/>
          </ac:spMkLst>
        </pc:spChg>
        <pc:spChg chg="mod modVis">
          <ac:chgData name="Gloria Asiimwe" userId="c024b75d-292e-4c56-9621-7e555a0fc6d4" providerId="ADAL" clId="{5522CFE8-800C-42D8-AC62-9592F1789348}" dt="2024-06-07T08:47:24.845" v="18" actId="14430"/>
          <ac:spMkLst>
            <pc:docMk/>
            <pc:sldMk cId="374593191" sldId="275"/>
            <ac:spMk id="8" creationId="{183B3A07-24CC-C1F5-2CE0-970547FA5B6F}"/>
          </ac:spMkLst>
        </pc:spChg>
        <pc:spChg chg="mod modVis">
          <ac:chgData name="Gloria Asiimwe" userId="c024b75d-292e-4c56-9621-7e555a0fc6d4" providerId="ADAL" clId="{5522CFE8-800C-42D8-AC62-9592F1789348}" dt="2024-06-07T09:22:49.909" v="297" actId="20577"/>
          <ac:spMkLst>
            <pc:docMk/>
            <pc:sldMk cId="374593191" sldId="275"/>
            <ac:spMk id="13" creationId="{0ECB4A5E-327D-B54C-56DF-2FD2060E075F}"/>
          </ac:spMkLst>
        </pc:spChg>
        <pc:picChg chg="mod modVis">
          <ac:chgData name="Gloria Asiimwe" userId="c024b75d-292e-4c56-9621-7e555a0fc6d4" providerId="ADAL" clId="{5522CFE8-800C-42D8-AC62-9592F1789348}" dt="2024-06-07T09:15:10.150" v="241" actId="14430"/>
          <ac:picMkLst>
            <pc:docMk/>
            <pc:sldMk cId="374593191" sldId="275"/>
            <ac:picMk id="5" creationId="{BDB05D21-D253-38D8-728A-A9F68FDD3F00}"/>
          </ac:picMkLst>
        </pc:picChg>
        <pc:picChg chg="mod ord modVis">
          <ac:chgData name="Gloria Asiimwe" userId="c024b75d-292e-4c56-9621-7e555a0fc6d4" providerId="ADAL" clId="{5522CFE8-800C-42D8-AC62-9592F1789348}" dt="2024-06-07T08:57:18.225" v="87" actId="14429"/>
          <ac:picMkLst>
            <pc:docMk/>
            <pc:sldMk cId="374593191" sldId="275"/>
            <ac:picMk id="6" creationId="{E8DCC5DB-A901-36BA-23B9-F78295C84A00}"/>
          </ac:picMkLst>
        </pc:picChg>
        <pc:picChg chg="ord">
          <ac:chgData name="Gloria Asiimwe" userId="c024b75d-292e-4c56-9621-7e555a0fc6d4" providerId="ADAL" clId="{5522CFE8-800C-42D8-AC62-9592F1789348}" dt="2024-06-07T08:58:02.428" v="95" actId="13244"/>
          <ac:picMkLst>
            <pc:docMk/>
            <pc:sldMk cId="374593191" sldId="275"/>
            <ac:picMk id="9" creationId="{9547324C-7A2A-4460-A19A-F48C114F66EF}"/>
          </ac:picMkLst>
        </pc:picChg>
        <pc:picChg chg="add mod">
          <ac:chgData name="Gloria Asiimwe" userId="c024b75d-292e-4c56-9621-7e555a0fc6d4" providerId="ADAL" clId="{5522CFE8-800C-42D8-AC62-9592F1789348}" dt="2024-06-07T09:16:20.100" v="257" actId="1076"/>
          <ac:picMkLst>
            <pc:docMk/>
            <pc:sldMk cId="374593191" sldId="275"/>
            <ac:picMk id="12" creationId="{E90AE02C-0C63-A619-D3E3-9B4725C37833}"/>
          </ac:picMkLst>
        </pc:picChg>
        <pc:picChg chg="mod modVis">
          <ac:chgData name="Gloria Asiimwe" userId="c024b75d-292e-4c56-9621-7e555a0fc6d4" providerId="ADAL" clId="{5522CFE8-800C-42D8-AC62-9592F1789348}" dt="2024-06-07T08:57:27.257" v="92" actId="14429"/>
          <ac:picMkLst>
            <pc:docMk/>
            <pc:sldMk cId="374593191" sldId="275"/>
            <ac:picMk id="15" creationId="{8E99926D-0CEA-ED9A-56C8-2502B425E663}"/>
          </ac:picMkLst>
        </pc:picChg>
      </pc:sldChg>
      <pc:sldChg chg="delSp modSp add mod">
        <pc:chgData name="Gloria Asiimwe" userId="c024b75d-292e-4c56-9621-7e555a0fc6d4" providerId="ADAL" clId="{5522CFE8-800C-42D8-AC62-9592F1789348}" dt="2024-06-07T09:24:08.766" v="322" actId="478"/>
        <pc:sldMkLst>
          <pc:docMk/>
          <pc:sldMk cId="1222688729" sldId="276"/>
        </pc:sldMkLst>
        <pc:spChg chg="mod ord modVis">
          <ac:chgData name="Gloria Asiimwe" userId="c024b75d-292e-4c56-9621-7e555a0fc6d4" providerId="ADAL" clId="{5522CFE8-800C-42D8-AC62-9592F1789348}" dt="2024-06-07T09:22:02.016" v="293" actId="14429"/>
          <ac:spMkLst>
            <pc:docMk/>
            <pc:sldMk cId="1222688729" sldId="276"/>
            <ac:spMk id="2" creationId="{86BBEA38-D4EA-354A-C0A7-F4FF3D9D75D3}"/>
          </ac:spMkLst>
        </pc:spChg>
        <pc:spChg chg="del">
          <ac:chgData name="Gloria Asiimwe" userId="c024b75d-292e-4c56-9621-7e555a0fc6d4" providerId="ADAL" clId="{5522CFE8-800C-42D8-AC62-9592F1789348}" dt="2024-06-07T08:52:45.311" v="35" actId="478"/>
          <ac:spMkLst>
            <pc:docMk/>
            <pc:sldMk cId="1222688729" sldId="276"/>
            <ac:spMk id="4" creationId="{7E1472A5-197C-1DC7-ED15-A9F5E47E1C48}"/>
          </ac:spMkLst>
        </pc:spChg>
        <pc:spChg chg="del">
          <ac:chgData name="Gloria Asiimwe" userId="c024b75d-292e-4c56-9621-7e555a0fc6d4" providerId="ADAL" clId="{5522CFE8-800C-42D8-AC62-9592F1789348}" dt="2024-06-07T08:52:43.677" v="34" actId="478"/>
          <ac:spMkLst>
            <pc:docMk/>
            <pc:sldMk cId="1222688729" sldId="276"/>
            <ac:spMk id="7" creationId="{E466A3B2-2BDE-1EF1-4673-F85D959E72AA}"/>
          </ac:spMkLst>
        </pc:spChg>
        <pc:spChg chg="del mod ord modVis">
          <ac:chgData name="Gloria Asiimwe" userId="c024b75d-292e-4c56-9621-7e555a0fc6d4" providerId="ADAL" clId="{5522CFE8-800C-42D8-AC62-9592F1789348}" dt="2024-06-07T09:23:46.730" v="316" actId="478"/>
          <ac:spMkLst>
            <pc:docMk/>
            <pc:sldMk cId="1222688729" sldId="276"/>
            <ac:spMk id="8" creationId="{183B3A07-24CC-C1F5-2CE0-970547FA5B6F}"/>
          </ac:spMkLst>
        </pc:spChg>
        <pc:spChg chg="del mod ord modVis">
          <ac:chgData name="Gloria Asiimwe" userId="c024b75d-292e-4c56-9621-7e555a0fc6d4" providerId="ADAL" clId="{5522CFE8-800C-42D8-AC62-9592F1789348}" dt="2024-06-07T09:23:41.546" v="311" actId="478"/>
          <ac:spMkLst>
            <pc:docMk/>
            <pc:sldMk cId="1222688729" sldId="276"/>
            <ac:spMk id="10" creationId="{1AD3E06A-283C-F4B1-4B61-284D1AD63208}"/>
          </ac:spMkLst>
        </pc:spChg>
        <pc:spChg chg="del mod ord modVis">
          <ac:chgData name="Gloria Asiimwe" userId="c024b75d-292e-4c56-9621-7e555a0fc6d4" providerId="ADAL" clId="{5522CFE8-800C-42D8-AC62-9592F1789348}" dt="2024-06-07T09:23:34.190" v="307" actId="478"/>
          <ac:spMkLst>
            <pc:docMk/>
            <pc:sldMk cId="1222688729" sldId="276"/>
            <ac:spMk id="11" creationId="{6100609D-04CF-1B28-2856-83B84D3B7C11}"/>
          </ac:spMkLst>
        </pc:spChg>
        <pc:spChg chg="del">
          <ac:chgData name="Gloria Asiimwe" userId="c024b75d-292e-4c56-9621-7e555a0fc6d4" providerId="ADAL" clId="{5522CFE8-800C-42D8-AC62-9592F1789348}" dt="2024-06-07T08:52:36.042" v="32" actId="478"/>
          <ac:spMkLst>
            <pc:docMk/>
            <pc:sldMk cId="1222688729" sldId="276"/>
            <ac:spMk id="13" creationId="{0ECB4A5E-327D-B54C-56DF-2FD2060E075F}"/>
          </ac:spMkLst>
        </pc:spChg>
        <pc:spChg chg="del">
          <ac:chgData name="Gloria Asiimwe" userId="c024b75d-292e-4c56-9621-7e555a0fc6d4" providerId="ADAL" clId="{5522CFE8-800C-42D8-AC62-9592F1789348}" dt="2024-06-07T08:52:48.118" v="37" actId="478"/>
          <ac:spMkLst>
            <pc:docMk/>
            <pc:sldMk cId="1222688729" sldId="276"/>
            <ac:spMk id="16" creationId="{59F59A3D-CED1-4ADF-2CF9-425CD009A47F}"/>
          </ac:spMkLst>
        </pc:spChg>
        <pc:spChg chg="del mod ord modVis">
          <ac:chgData name="Gloria Asiimwe" userId="c024b75d-292e-4c56-9621-7e555a0fc6d4" providerId="ADAL" clId="{5522CFE8-800C-42D8-AC62-9592F1789348}" dt="2024-06-07T09:24:08.766" v="322" actId="478"/>
          <ac:spMkLst>
            <pc:docMk/>
            <pc:sldMk cId="1222688729" sldId="276"/>
            <ac:spMk id="17" creationId="{D465639F-9275-2E8A-9EF1-40A3FCA9F8A1}"/>
          </ac:spMkLst>
        </pc:spChg>
        <pc:picChg chg="del">
          <ac:chgData name="Gloria Asiimwe" userId="c024b75d-292e-4c56-9621-7e555a0fc6d4" providerId="ADAL" clId="{5522CFE8-800C-42D8-AC62-9592F1789348}" dt="2024-06-07T08:52:42.240" v="33" actId="478"/>
          <ac:picMkLst>
            <pc:docMk/>
            <pc:sldMk cId="1222688729" sldId="276"/>
            <ac:picMk id="5" creationId="{BDB05D21-D253-38D8-728A-A9F68FDD3F00}"/>
          </ac:picMkLst>
        </pc:picChg>
        <pc:picChg chg="mod ord modVis">
          <ac:chgData name="Gloria Asiimwe" userId="c024b75d-292e-4c56-9621-7e555a0fc6d4" providerId="ADAL" clId="{5522CFE8-800C-42D8-AC62-9592F1789348}" dt="2024-06-07T09:23:13.527" v="300" actId="13244"/>
          <ac:picMkLst>
            <pc:docMk/>
            <pc:sldMk cId="1222688729" sldId="276"/>
            <ac:picMk id="6" creationId="{E8DCC5DB-A901-36BA-23B9-F78295C84A00}"/>
          </ac:picMkLst>
        </pc:picChg>
        <pc:picChg chg="del">
          <ac:chgData name="Gloria Asiimwe" userId="c024b75d-292e-4c56-9621-7e555a0fc6d4" providerId="ADAL" clId="{5522CFE8-800C-42D8-AC62-9592F1789348}" dt="2024-06-07T08:52:46.758" v="36" actId="478"/>
          <ac:picMkLst>
            <pc:docMk/>
            <pc:sldMk cId="1222688729" sldId="276"/>
            <ac:picMk id="9" creationId="{9547324C-7A2A-4460-A19A-F48C114F66EF}"/>
          </ac:picMkLst>
        </pc:picChg>
        <pc:picChg chg="del mod modVis">
          <ac:chgData name="Gloria Asiimwe" userId="c024b75d-292e-4c56-9621-7e555a0fc6d4" providerId="ADAL" clId="{5522CFE8-800C-42D8-AC62-9592F1789348}" dt="2024-06-07T08:52:31.535" v="31" actId="478"/>
          <ac:picMkLst>
            <pc:docMk/>
            <pc:sldMk cId="1222688729" sldId="276"/>
            <ac:picMk id="15" creationId="{8E99926D-0CEA-ED9A-56C8-2502B425E663}"/>
          </ac:picMkLst>
        </pc:picChg>
      </pc:sldChg>
      <pc:sldChg chg="addSp delSp modSp add del mod">
        <pc:chgData name="Gloria Asiimwe" userId="c024b75d-292e-4c56-9621-7e555a0fc6d4" providerId="ADAL" clId="{5522CFE8-800C-42D8-AC62-9592F1789348}" dt="2024-06-07T08:56:49.592" v="79" actId="2696"/>
        <pc:sldMkLst>
          <pc:docMk/>
          <pc:sldMk cId="2098700932" sldId="277"/>
        </pc:sldMkLst>
        <pc:spChg chg="mod modVis">
          <ac:chgData name="Gloria Asiimwe" userId="c024b75d-292e-4c56-9621-7e555a0fc6d4" providerId="ADAL" clId="{5522CFE8-800C-42D8-AC62-9592F1789348}" dt="2024-06-07T08:56:02.059" v="73" actId="14429"/>
          <ac:spMkLst>
            <pc:docMk/>
            <pc:sldMk cId="2098700932" sldId="277"/>
            <ac:spMk id="4" creationId="{79581622-2AD9-2E7E-0201-ABEF801CDD60}"/>
          </ac:spMkLst>
        </pc:spChg>
        <pc:spChg chg="mod modVis">
          <ac:chgData name="Gloria Asiimwe" userId="c024b75d-292e-4c56-9621-7e555a0fc6d4" providerId="ADAL" clId="{5522CFE8-800C-42D8-AC62-9592F1789348}" dt="2024-06-07T08:55:46.579" v="63" actId="14429"/>
          <ac:spMkLst>
            <pc:docMk/>
            <pc:sldMk cId="2098700932" sldId="277"/>
            <ac:spMk id="5" creationId="{3805FF7A-3484-1EDE-7EE4-BBE196BA4DB2}"/>
          </ac:spMkLst>
        </pc:spChg>
        <pc:spChg chg="add del">
          <ac:chgData name="Gloria Asiimwe" userId="c024b75d-292e-4c56-9621-7e555a0fc6d4" providerId="ADAL" clId="{5522CFE8-800C-42D8-AC62-9592F1789348}" dt="2024-06-07T08:55:06.327" v="54" actId="478"/>
          <ac:spMkLst>
            <pc:docMk/>
            <pc:sldMk cId="2098700932" sldId="277"/>
            <ac:spMk id="10" creationId="{26D56151-12C9-2F75-B0A2-C2AC91AFB154}"/>
          </ac:spMkLst>
        </pc:spChg>
        <pc:spChg chg="del">
          <ac:chgData name="Gloria Asiimwe" userId="c024b75d-292e-4c56-9621-7e555a0fc6d4" providerId="ADAL" clId="{5522CFE8-800C-42D8-AC62-9592F1789348}" dt="2024-06-07T08:55:02.516" v="52" actId="478"/>
          <ac:spMkLst>
            <pc:docMk/>
            <pc:sldMk cId="2098700932" sldId="277"/>
            <ac:spMk id="11" creationId="{2E9F5B46-0C12-AEC6-9E82-3D5EA3E5757C}"/>
          </ac:spMkLst>
        </pc:spChg>
        <pc:spChg chg="del">
          <ac:chgData name="Gloria Asiimwe" userId="c024b75d-292e-4c56-9621-7e555a0fc6d4" providerId="ADAL" clId="{5522CFE8-800C-42D8-AC62-9592F1789348}" dt="2024-06-07T08:55:11.160" v="56" actId="478"/>
          <ac:spMkLst>
            <pc:docMk/>
            <pc:sldMk cId="2098700932" sldId="277"/>
            <ac:spMk id="14" creationId="{3A087F8D-C046-77AC-4771-F4D17FA0AA67}"/>
          </ac:spMkLst>
        </pc:spChg>
        <pc:spChg chg="del mod modVis">
          <ac:chgData name="Gloria Asiimwe" userId="c024b75d-292e-4c56-9621-7e555a0fc6d4" providerId="ADAL" clId="{5522CFE8-800C-42D8-AC62-9592F1789348}" dt="2024-06-07T08:56:23.395" v="78" actId="478"/>
          <ac:spMkLst>
            <pc:docMk/>
            <pc:sldMk cId="2098700932" sldId="277"/>
            <ac:spMk id="17" creationId="{C5AFDD76-EFF5-1314-6CF1-D4167F03C007}"/>
          </ac:spMkLst>
        </pc:spChg>
        <pc:spChg chg="mod ord modVis">
          <ac:chgData name="Gloria Asiimwe" userId="c024b75d-292e-4c56-9621-7e555a0fc6d4" providerId="ADAL" clId="{5522CFE8-800C-42D8-AC62-9592F1789348}" dt="2024-06-07T08:55:51.102" v="67" actId="14429"/>
          <ac:spMkLst>
            <pc:docMk/>
            <pc:sldMk cId="2098700932" sldId="277"/>
            <ac:spMk id="18" creationId="{B1601A08-41E0-6E3A-8352-1CDE1E167D9A}"/>
          </ac:spMkLst>
        </pc:spChg>
        <pc:picChg chg="mod ord">
          <ac:chgData name="Gloria Asiimwe" userId="c024b75d-292e-4c56-9621-7e555a0fc6d4" providerId="ADAL" clId="{5522CFE8-800C-42D8-AC62-9592F1789348}" dt="2024-06-07T08:55:39.125" v="61" actId="13244"/>
          <ac:picMkLst>
            <pc:docMk/>
            <pc:sldMk cId="2098700932" sldId="277"/>
            <ac:picMk id="6" creationId="{FC76647C-B0EC-814A-FAF9-D4C3FC17E70C}"/>
          </ac:picMkLst>
        </pc:picChg>
        <pc:picChg chg="del">
          <ac:chgData name="Gloria Asiimwe" userId="c024b75d-292e-4c56-9621-7e555a0fc6d4" providerId="ADAL" clId="{5522CFE8-800C-42D8-AC62-9592F1789348}" dt="2024-06-07T08:55:09.966" v="55" actId="478"/>
          <ac:picMkLst>
            <pc:docMk/>
            <pc:sldMk cId="2098700932" sldId="277"/>
            <ac:picMk id="12" creationId="{0E372CE2-E680-1978-6067-48E26B2A6D82}"/>
          </ac:picMkLst>
        </pc:picChg>
        <pc:picChg chg="mod modVis">
          <ac:chgData name="Gloria Asiimwe" userId="c024b75d-292e-4c56-9621-7e555a0fc6d4" providerId="ADAL" clId="{5522CFE8-800C-42D8-AC62-9592F1789348}" dt="2024-06-07T08:55:59.515" v="71" actId="14429"/>
          <ac:picMkLst>
            <pc:docMk/>
            <pc:sldMk cId="2098700932" sldId="277"/>
            <ac:picMk id="13" creationId="{176CC98A-6E11-5AF9-5239-963BC985FF30}"/>
          </ac:picMkLst>
        </pc:picChg>
        <pc:picChg chg="del">
          <ac:chgData name="Gloria Asiimwe" userId="c024b75d-292e-4c56-9621-7e555a0fc6d4" providerId="ADAL" clId="{5522CFE8-800C-42D8-AC62-9592F1789348}" dt="2024-06-07T08:55:01.221" v="51" actId="478"/>
          <ac:picMkLst>
            <pc:docMk/>
            <pc:sldMk cId="2098700932" sldId="277"/>
            <ac:picMk id="15" creationId="{7DF0E727-3519-8EEE-0552-FE0962CEFB6C}"/>
          </ac:picMkLst>
        </pc:picChg>
      </pc:sldChg>
      <pc:sldChg chg="addSp delSp modSp add mod">
        <pc:chgData name="Gloria Asiimwe" userId="c024b75d-292e-4c56-9621-7e555a0fc6d4" providerId="ADAL" clId="{5522CFE8-800C-42D8-AC62-9592F1789348}" dt="2024-06-07T09:25:24.981" v="324" actId="478"/>
        <pc:sldMkLst>
          <pc:docMk/>
          <pc:sldMk cId="3637689769" sldId="277"/>
        </pc:sldMkLst>
        <pc:spChg chg="del">
          <ac:chgData name="Gloria Asiimwe" userId="c024b75d-292e-4c56-9621-7e555a0fc6d4" providerId="ADAL" clId="{5522CFE8-800C-42D8-AC62-9592F1789348}" dt="2024-06-07T09:00:35.440" v="143" actId="478"/>
          <ac:spMkLst>
            <pc:docMk/>
            <pc:sldMk cId="3637689769" sldId="277"/>
            <ac:spMk id="3" creationId="{25D7D66E-6B7F-1D6C-167F-2A5F0E1FA169}"/>
          </ac:spMkLst>
        </pc:spChg>
        <pc:spChg chg="del">
          <ac:chgData name="Gloria Asiimwe" userId="c024b75d-292e-4c56-9621-7e555a0fc6d4" providerId="ADAL" clId="{5522CFE8-800C-42D8-AC62-9592F1789348}" dt="2024-06-07T09:00:25.194" v="140" actId="478"/>
          <ac:spMkLst>
            <pc:docMk/>
            <pc:sldMk cId="3637689769" sldId="277"/>
            <ac:spMk id="5" creationId="{903A6EC7-1D55-1B34-1345-187D5CA2F9B0}"/>
          </ac:spMkLst>
        </pc:spChg>
        <pc:spChg chg="del mod ord modVis">
          <ac:chgData name="Gloria Asiimwe" userId="c024b75d-292e-4c56-9621-7e555a0fc6d4" providerId="ADAL" clId="{5522CFE8-800C-42D8-AC62-9592F1789348}" dt="2024-06-07T09:19:10.543" v="288" actId="478"/>
          <ac:spMkLst>
            <pc:docMk/>
            <pc:sldMk cId="3637689769" sldId="277"/>
            <ac:spMk id="6" creationId="{C2E5B456-531F-DCA5-F39B-F3F9E25E9299}"/>
          </ac:spMkLst>
        </pc:spChg>
        <pc:spChg chg="del mod ord modVis">
          <ac:chgData name="Gloria Asiimwe" userId="c024b75d-292e-4c56-9621-7e555a0fc6d4" providerId="ADAL" clId="{5522CFE8-800C-42D8-AC62-9592F1789348}" dt="2024-06-07T09:19:05.834" v="283" actId="478"/>
          <ac:spMkLst>
            <pc:docMk/>
            <pc:sldMk cId="3637689769" sldId="277"/>
            <ac:spMk id="7" creationId="{39F4B099-7BE9-3537-1AF9-C05254A9D87D}"/>
          </ac:spMkLst>
        </pc:spChg>
        <pc:spChg chg="add del mod ord modVis">
          <ac:chgData name="Gloria Asiimwe" userId="c024b75d-292e-4c56-9621-7e555a0fc6d4" providerId="ADAL" clId="{5522CFE8-800C-42D8-AC62-9592F1789348}" dt="2024-06-07T09:18:57.626" v="278" actId="478"/>
          <ac:spMkLst>
            <pc:docMk/>
            <pc:sldMk cId="3637689769" sldId="277"/>
            <ac:spMk id="8" creationId="{8CECFD17-5B4E-379D-166F-0E91B687F203}"/>
          </ac:spMkLst>
        </pc:spChg>
        <pc:spChg chg="del">
          <ac:chgData name="Gloria Asiimwe" userId="c024b75d-292e-4c56-9621-7e555a0fc6d4" providerId="ADAL" clId="{5522CFE8-800C-42D8-AC62-9592F1789348}" dt="2024-06-07T09:25:24.981" v="324" actId="478"/>
          <ac:spMkLst>
            <pc:docMk/>
            <pc:sldMk cId="3637689769" sldId="277"/>
            <ac:spMk id="9" creationId="{5CDC7C4F-3928-AE9F-E231-1A7CD13D8434}"/>
          </ac:spMkLst>
        </pc:spChg>
        <pc:spChg chg="del">
          <ac:chgData name="Gloria Asiimwe" userId="c024b75d-292e-4c56-9621-7e555a0fc6d4" providerId="ADAL" clId="{5522CFE8-800C-42D8-AC62-9592F1789348}" dt="2024-06-07T09:00:22.162" v="138" actId="478"/>
          <ac:spMkLst>
            <pc:docMk/>
            <pc:sldMk cId="3637689769" sldId="277"/>
            <ac:spMk id="11" creationId="{0916BF45-EF64-DEC5-58DD-D4078061424E}"/>
          </ac:spMkLst>
        </pc:spChg>
        <pc:spChg chg="del">
          <ac:chgData name="Gloria Asiimwe" userId="c024b75d-292e-4c56-9621-7e555a0fc6d4" providerId="ADAL" clId="{5522CFE8-800C-42D8-AC62-9592F1789348}" dt="2024-06-07T09:00:49.640" v="147" actId="478"/>
          <ac:spMkLst>
            <pc:docMk/>
            <pc:sldMk cId="3637689769" sldId="277"/>
            <ac:spMk id="13" creationId="{7DC0FE9E-0A94-234D-3CCB-06DE63F64416}"/>
          </ac:spMkLst>
        </pc:spChg>
        <pc:spChg chg="mod ord modVis">
          <ac:chgData name="Gloria Asiimwe" userId="c024b75d-292e-4c56-9621-7e555a0fc6d4" providerId="ADAL" clId="{5522CFE8-800C-42D8-AC62-9592F1789348}" dt="2024-06-07T09:01:54.127" v="160" actId="34135"/>
          <ac:spMkLst>
            <pc:docMk/>
            <pc:sldMk cId="3637689769" sldId="277"/>
            <ac:spMk id="20" creationId="{3AEA561C-FDFF-CCBC-88F5-F891CB5B4C91}"/>
          </ac:spMkLst>
        </pc:spChg>
        <pc:picChg chg="mod ord modVis">
          <ac:chgData name="Gloria Asiimwe" userId="c024b75d-292e-4c56-9621-7e555a0fc6d4" providerId="ADAL" clId="{5522CFE8-800C-42D8-AC62-9592F1789348}" dt="2024-06-07T09:18:41.938" v="270" actId="13244"/>
          <ac:picMkLst>
            <pc:docMk/>
            <pc:sldMk cId="3637689769" sldId="277"/>
            <ac:picMk id="2" creationId="{BBB3A0DD-9AA6-F665-E723-546433741E9C}"/>
          </ac:picMkLst>
        </pc:picChg>
        <pc:picChg chg="del">
          <ac:chgData name="Gloria Asiimwe" userId="c024b75d-292e-4c56-9621-7e555a0fc6d4" providerId="ADAL" clId="{5522CFE8-800C-42D8-AC62-9592F1789348}" dt="2024-06-07T09:00:38.682" v="144" actId="478"/>
          <ac:picMkLst>
            <pc:docMk/>
            <pc:sldMk cId="3637689769" sldId="277"/>
            <ac:picMk id="4" creationId="{AAB807FD-A757-2885-7094-A0B9075FE2A7}"/>
          </ac:picMkLst>
        </pc:picChg>
        <pc:picChg chg="del">
          <ac:chgData name="Gloria Asiimwe" userId="c024b75d-292e-4c56-9621-7e555a0fc6d4" providerId="ADAL" clId="{5522CFE8-800C-42D8-AC62-9592F1789348}" dt="2024-06-07T09:00:23.414" v="139" actId="478"/>
          <ac:picMkLst>
            <pc:docMk/>
            <pc:sldMk cId="3637689769" sldId="277"/>
            <ac:picMk id="10" creationId="{265F8BEC-9A11-3C58-B930-13BF5B6731D5}"/>
          </ac:picMkLst>
        </pc:picChg>
        <pc:picChg chg="del">
          <ac:chgData name="Gloria Asiimwe" userId="c024b75d-292e-4c56-9621-7e555a0fc6d4" providerId="ADAL" clId="{5522CFE8-800C-42D8-AC62-9592F1789348}" dt="2024-06-07T09:00:16.227" v="135" actId="478"/>
          <ac:picMkLst>
            <pc:docMk/>
            <pc:sldMk cId="3637689769" sldId="277"/>
            <ac:picMk id="12" creationId="{832A28DF-0679-8C5A-5802-2DD51B18E468}"/>
          </ac:picMkLst>
        </pc:picChg>
      </pc:sldChg>
      <pc:sldChg chg="addSp delSp modSp add mod">
        <pc:chgData name="Gloria Asiimwe" userId="c024b75d-292e-4c56-9621-7e555a0fc6d4" providerId="ADAL" clId="{5522CFE8-800C-42D8-AC62-9592F1789348}" dt="2024-06-07T09:25:45.877" v="330" actId="478"/>
        <pc:sldMkLst>
          <pc:docMk/>
          <pc:sldMk cId="435885154" sldId="278"/>
        </pc:sldMkLst>
        <pc:spChg chg="del mod">
          <ac:chgData name="Gloria Asiimwe" userId="c024b75d-292e-4c56-9621-7e555a0fc6d4" providerId="ADAL" clId="{5522CFE8-800C-42D8-AC62-9592F1789348}" dt="2024-06-07T09:25:45.877" v="330" actId="478"/>
          <ac:spMkLst>
            <pc:docMk/>
            <pc:sldMk cId="435885154" sldId="278"/>
            <ac:spMk id="2" creationId="{DEE4386E-A5E4-A094-5CB1-0C1254E86A56}"/>
          </ac:spMkLst>
        </pc:spChg>
        <pc:spChg chg="del">
          <ac:chgData name="Gloria Asiimwe" userId="c024b75d-292e-4c56-9621-7e555a0fc6d4" providerId="ADAL" clId="{5522CFE8-800C-42D8-AC62-9592F1789348}" dt="2024-06-07T09:06:18.360" v="168" actId="478"/>
          <ac:spMkLst>
            <pc:docMk/>
            <pc:sldMk cId="435885154" sldId="278"/>
            <ac:spMk id="3" creationId="{AFCF3405-B6C0-09A4-4DE0-98D71A0EA677}"/>
          </ac:spMkLst>
        </pc:spChg>
        <pc:spChg chg="del">
          <ac:chgData name="Gloria Asiimwe" userId="c024b75d-292e-4c56-9621-7e555a0fc6d4" providerId="ADAL" clId="{5522CFE8-800C-42D8-AC62-9592F1789348}" dt="2024-06-07T09:02:23.137" v="163" actId="478"/>
          <ac:spMkLst>
            <pc:docMk/>
            <pc:sldMk cId="435885154" sldId="278"/>
            <ac:spMk id="4" creationId="{79581622-2AD9-2E7E-0201-ABEF801CDD60}"/>
          </ac:spMkLst>
        </pc:spChg>
        <pc:spChg chg="mod">
          <ac:chgData name="Gloria Asiimwe" userId="c024b75d-292e-4c56-9621-7e555a0fc6d4" providerId="ADAL" clId="{5522CFE8-800C-42D8-AC62-9592F1789348}" dt="2024-06-07T09:19:55.521" v="290" actId="34135"/>
          <ac:spMkLst>
            <pc:docMk/>
            <pc:sldMk cId="435885154" sldId="278"/>
            <ac:spMk id="5" creationId="{3805FF7A-3484-1EDE-7EE4-BBE196BA4DB2}"/>
          </ac:spMkLst>
        </pc:spChg>
        <pc:spChg chg="mod">
          <ac:chgData name="Gloria Asiimwe" userId="c024b75d-292e-4c56-9621-7e555a0fc6d4" providerId="ADAL" clId="{5522CFE8-800C-42D8-AC62-9592F1789348}" dt="2024-06-07T09:19:51.650" v="289" actId="34135"/>
          <ac:spMkLst>
            <pc:docMk/>
            <pc:sldMk cId="435885154" sldId="278"/>
            <ac:spMk id="7" creationId="{22BEFDDE-4F75-E4C1-D461-F2DC7262A728}"/>
          </ac:spMkLst>
        </pc:spChg>
        <pc:spChg chg="del mod ord modVis">
          <ac:chgData name="Gloria Asiimwe" userId="c024b75d-292e-4c56-9621-7e555a0fc6d4" providerId="ADAL" clId="{5522CFE8-800C-42D8-AC62-9592F1789348}" dt="2024-06-07T09:10:40.528" v="209" actId="478"/>
          <ac:spMkLst>
            <pc:docMk/>
            <pc:sldMk cId="435885154" sldId="278"/>
            <ac:spMk id="8" creationId="{4196606E-169E-6690-0E1C-F34ECE029392}"/>
          </ac:spMkLst>
        </pc:spChg>
        <pc:spChg chg="del mod ord modVis">
          <ac:chgData name="Gloria Asiimwe" userId="c024b75d-292e-4c56-9621-7e555a0fc6d4" providerId="ADAL" clId="{5522CFE8-800C-42D8-AC62-9592F1789348}" dt="2024-06-07T09:10:27.467" v="205" actId="478"/>
          <ac:spMkLst>
            <pc:docMk/>
            <pc:sldMk cId="435885154" sldId="278"/>
            <ac:spMk id="9" creationId="{E28A85AC-7368-3C1B-B463-7638EA9FE35A}"/>
          </ac:spMkLst>
        </pc:spChg>
        <pc:spChg chg="del mod ord modVis">
          <ac:chgData name="Gloria Asiimwe" userId="c024b75d-292e-4c56-9621-7e555a0fc6d4" providerId="ADAL" clId="{5522CFE8-800C-42D8-AC62-9592F1789348}" dt="2024-06-07T09:08:00.720" v="195" actId="478"/>
          <ac:spMkLst>
            <pc:docMk/>
            <pc:sldMk cId="435885154" sldId="278"/>
            <ac:spMk id="10" creationId="{26D56151-12C9-2F75-B0A2-C2AC91AFB154}"/>
          </ac:spMkLst>
        </pc:spChg>
        <pc:spChg chg="del">
          <ac:chgData name="Gloria Asiimwe" userId="c024b75d-292e-4c56-9621-7e555a0fc6d4" providerId="ADAL" clId="{5522CFE8-800C-42D8-AC62-9592F1789348}" dt="2024-06-07T09:02:26.220" v="165" actId="478"/>
          <ac:spMkLst>
            <pc:docMk/>
            <pc:sldMk cId="435885154" sldId="278"/>
            <ac:spMk id="11" creationId="{2E9F5B46-0C12-AEC6-9E82-3D5EA3E5757C}"/>
          </ac:spMkLst>
        </pc:spChg>
        <pc:spChg chg="del">
          <ac:chgData name="Gloria Asiimwe" userId="c024b75d-292e-4c56-9621-7e555a0fc6d4" providerId="ADAL" clId="{5522CFE8-800C-42D8-AC62-9592F1789348}" dt="2024-06-07T09:02:29.582" v="167" actId="478"/>
          <ac:spMkLst>
            <pc:docMk/>
            <pc:sldMk cId="435885154" sldId="278"/>
            <ac:spMk id="14" creationId="{3A087F8D-C046-77AC-4771-F4D17FA0AA67}"/>
          </ac:spMkLst>
        </pc:spChg>
        <pc:spChg chg="del mod modVis">
          <ac:chgData name="Gloria Asiimwe" userId="c024b75d-292e-4c56-9621-7e555a0fc6d4" providerId="ADAL" clId="{5522CFE8-800C-42D8-AC62-9592F1789348}" dt="2024-06-07T09:10:16.893" v="201" actId="478"/>
          <ac:spMkLst>
            <pc:docMk/>
            <pc:sldMk cId="435885154" sldId="278"/>
            <ac:spMk id="17" creationId="{C5AFDD76-EFF5-1314-6CF1-D4167F03C007}"/>
          </ac:spMkLst>
        </pc:spChg>
        <pc:spChg chg="mod modVis">
          <ac:chgData name="Gloria Asiimwe" userId="c024b75d-292e-4c56-9621-7e555a0fc6d4" providerId="ADAL" clId="{5522CFE8-800C-42D8-AC62-9592F1789348}" dt="2024-06-07T09:09:57.377" v="197" actId="14429"/>
          <ac:spMkLst>
            <pc:docMk/>
            <pc:sldMk cId="435885154" sldId="278"/>
            <ac:spMk id="22" creationId="{0EC4BD3F-4FBE-7603-1AEF-2B9E5840D148}"/>
          </ac:spMkLst>
        </pc:spChg>
        <pc:picChg chg="add del mod ord">
          <ac:chgData name="Gloria Asiimwe" userId="c024b75d-292e-4c56-9621-7e555a0fc6d4" providerId="ADAL" clId="{5522CFE8-800C-42D8-AC62-9592F1789348}" dt="2024-06-07T09:25:39.130" v="328" actId="1076"/>
          <ac:picMkLst>
            <pc:docMk/>
            <pc:sldMk cId="435885154" sldId="278"/>
            <ac:picMk id="6" creationId="{FC76647C-B0EC-814A-FAF9-D4C3FC17E70C}"/>
          </ac:picMkLst>
        </pc:picChg>
        <pc:picChg chg="del">
          <ac:chgData name="Gloria Asiimwe" userId="c024b75d-292e-4c56-9621-7e555a0fc6d4" providerId="ADAL" clId="{5522CFE8-800C-42D8-AC62-9592F1789348}" dt="2024-06-07T09:02:27.672" v="166" actId="478"/>
          <ac:picMkLst>
            <pc:docMk/>
            <pc:sldMk cId="435885154" sldId="278"/>
            <ac:picMk id="12" creationId="{0E372CE2-E680-1978-6067-48E26B2A6D82}"/>
          </ac:picMkLst>
        </pc:picChg>
        <pc:picChg chg="del">
          <ac:chgData name="Gloria Asiimwe" userId="c024b75d-292e-4c56-9621-7e555a0fc6d4" providerId="ADAL" clId="{5522CFE8-800C-42D8-AC62-9592F1789348}" dt="2024-06-07T09:06:19.193" v="169" actId="478"/>
          <ac:picMkLst>
            <pc:docMk/>
            <pc:sldMk cId="435885154" sldId="278"/>
            <ac:picMk id="13" creationId="{176CC98A-6E11-5AF9-5239-963BC985FF30}"/>
          </ac:picMkLst>
        </pc:picChg>
        <pc:picChg chg="del">
          <ac:chgData name="Gloria Asiimwe" userId="c024b75d-292e-4c56-9621-7e555a0fc6d4" providerId="ADAL" clId="{5522CFE8-800C-42D8-AC62-9592F1789348}" dt="2024-06-07T09:02:24.539" v="164" actId="478"/>
          <ac:picMkLst>
            <pc:docMk/>
            <pc:sldMk cId="435885154" sldId="278"/>
            <ac:picMk id="15" creationId="{7DF0E727-3519-8EEE-0552-FE0962CEFB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1CDD-EED7-6A47-8F70-0F65E6EC44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0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7 June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7 June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cs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CC5DB-A901-36BA-23B9-F78295C84A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9">
            <a:extLst>
              <a:ext uri="{FF2B5EF4-FFF2-40B4-BE49-F238E27FC236}">
                <a16:creationId xmlns:a16="http://schemas.microsoft.com/office/drawing/2014/main" id="{86BBEA38-D4EA-354A-C0A7-F4FF3D9D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50" y="4018750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688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WCS!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244A4-A038-A46E-B543-32D5D5F1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82116" y="3349203"/>
            <a:ext cx="4827091" cy="27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6647C-B0EC-814A-FAF9-D4C3FC17E7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B1601A08-41E0-6E3A-8352-1CDE1E167D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6926" y="405315"/>
            <a:ext cx="4673599" cy="4679202"/>
          </a:xfrm>
          <a:ln>
            <a:noFill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24A584-C9F3-A4BE-FA8D-C7017B9CECB6}"/>
              </a:ext>
            </a:extLst>
          </p:cNvPr>
          <p:cNvSpPr/>
          <p:nvPr/>
        </p:nvSpPr>
        <p:spPr>
          <a:xfrm>
            <a:off x="6696926" y="405316"/>
            <a:ext cx="4673599" cy="467920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8F2B-D60E-8B70-EC9A-9C8C2493ED50}"/>
              </a:ext>
            </a:extLst>
          </p:cNvPr>
          <p:cNvGrpSpPr/>
          <p:nvPr/>
        </p:nvGrpSpPr>
        <p:grpSpPr>
          <a:xfrm>
            <a:off x="8269027" y="1218241"/>
            <a:ext cx="1529396" cy="3053351"/>
            <a:chOff x="1306168" y="815353"/>
            <a:chExt cx="991737" cy="197994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07881C4-9498-A916-BB15-5EE5C621FCE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EC4BD3F-4FBE-7603-1AEF-2B9E5840D1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97E040-3D05-65DF-B909-8AE7FCD0C38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588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3A0DD-9AA6-F665-E723-546433741E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Join me">
            <a:extLst>
              <a:ext uri="{FF2B5EF4-FFF2-40B4-BE49-F238E27FC236}">
                <a16:creationId xmlns:a16="http://schemas.microsoft.com/office/drawing/2014/main" id="{3AEA561C-FDFF-CCBC-88F5-F891CB5B4C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2151" y="4191217"/>
            <a:ext cx="719455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effectLst/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</a:t>
            </a:r>
          </a:p>
          <a:p>
            <a:r>
              <a:rPr lang="en-US" sz="4800" b="1" dirty="0">
                <a:solidFill>
                  <a:schemeClr val="bg1"/>
                </a:solidFill>
                <a:latin typeface="Aktiv Grotesk Medium"/>
                <a:ea typeface="Aktiv Grotesk Medium" panose="020B0504020202020204" pitchFamily="34" charset="0"/>
                <a:cs typeface="Aktiv Grotesk Medium" panose="020B0504020202020204" pitchFamily="34" charset="0"/>
              </a:rPr>
              <a:t>THE WCS 2025!</a:t>
            </a:r>
            <a:endParaRPr lang="en-US" sz="4800" dirty="0">
              <a:solidFill>
                <a:schemeClr val="bg1"/>
              </a:solidFill>
              <a:latin typeface="Aktiv Grotesk Medium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89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Teammemberincharge xmlns="4ffaaae9-dc8c-459f-a92e-1529c78bcbdb" xsi:nil="true"/>
    <SharedWithUsers xmlns="86e16ca4-215f-4354-b2b5-4fac53992da1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825FB-E388-4F1F-8116-2A8A65DD839A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4ffaaae9-dc8c-459f-a92e-1529c78bcbdb"/>
    <ds:schemaRef ds:uri="da655568-1247-43c7-b5ce-0d71de2fb494"/>
    <ds:schemaRef ds:uri="http://purl.org/dc/elements/1.1/"/>
    <ds:schemaRef ds:uri="http://schemas.microsoft.com/office/infopath/2007/PartnerControls"/>
    <ds:schemaRef ds:uri="86e16ca4-215f-4354-b2b5-4fac53992da1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828E79-21B0-4D42-AAB4-6C750AC86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121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Office Theme</vt:lpstr>
      <vt:lpstr>IATA_Master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Gloria Asiimwe</cp:lastModifiedBy>
  <cp:revision>2</cp:revision>
  <dcterms:created xsi:type="dcterms:W3CDTF">2021-04-21T15:11:41Z</dcterms:created>
  <dcterms:modified xsi:type="dcterms:W3CDTF">2024-06-07T09:27:17Z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0x0101002D35BE1AB82ED949983D4C3BEFB295AA</vt:lpwstr>
  </property>
  <property fmtid="{D5CDD505-2E9C-101B-9397-08002B2CF9AE}" pid="12" name="MediaServiceImageTags">
    <vt:lpwstr/>
  </property>
  <property fmtid="{D5CDD505-2E9C-101B-9397-08002B2CF9AE}" pid="13" name="Order">
    <vt:lpwstr>299200.000000000</vt:lpwstr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  <property fmtid="{D5CDD505-2E9C-101B-9397-08002B2CF9AE}" pid="20" name="SharedWithUsers">
    <vt:lpwstr>90;#Katie Erofeeva;#51;#Kim Wee;#87;#Macarena Losada</vt:lpwstr>
  </property>
</Properties>
</file>