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21F0E-755A-4C93-9F63-5AA607826F16}" v="104" dt="2024-06-06T14:02:1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2" y="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ora Rakotomavo" userId="0542eb8e-0c83-4bd8-bda9-0dca6cb8b5f9" providerId="ADAL" clId="{E1C21F0E-755A-4C93-9F63-5AA607826F16}"/>
    <pc:docChg chg="undo custSel modSld">
      <pc:chgData name="Miora Rakotomavo" userId="0542eb8e-0c83-4bd8-bda9-0dca6cb8b5f9" providerId="ADAL" clId="{E1C21F0E-755A-4C93-9F63-5AA607826F16}" dt="2024-06-06T14:02:33.705" v="381" actId="34135"/>
      <pc:docMkLst>
        <pc:docMk/>
      </pc:docMkLst>
      <pc:sldChg chg="addSp delSp modSp mod">
        <pc:chgData name="Miora Rakotomavo" userId="0542eb8e-0c83-4bd8-bda9-0dca6cb8b5f9" providerId="ADAL" clId="{E1C21F0E-755A-4C93-9F63-5AA607826F16}" dt="2024-06-06T14:02:33.705" v="381" actId="34135"/>
        <pc:sldMkLst>
          <pc:docMk/>
          <pc:sldMk cId="2748576720" sldId="257"/>
        </pc:sldMkLst>
        <pc:spChg chg="add del mod">
          <ac:chgData name="Miora Rakotomavo" userId="0542eb8e-0c83-4bd8-bda9-0dca6cb8b5f9" providerId="ADAL" clId="{E1C21F0E-755A-4C93-9F63-5AA607826F16}" dt="2024-06-06T14:02:33.705" v="381" actId="34135"/>
          <ac:spMkLst>
            <pc:docMk/>
            <pc:sldMk cId="2748576720" sldId="257"/>
            <ac:spMk id="11" creationId="{1F2D0138-A200-A91F-7B3D-2516AE2A5E50}"/>
          </ac:spMkLst>
        </pc:spChg>
        <pc:spChg chg="mod modVis">
          <ac:chgData name="Miora Rakotomavo" userId="0542eb8e-0c83-4bd8-bda9-0dca6cb8b5f9" providerId="ADAL" clId="{E1C21F0E-755A-4C93-9F63-5AA607826F16}" dt="2024-06-06T13:30:11.614" v="12" actId="14430"/>
          <ac:spMkLst>
            <pc:docMk/>
            <pc:sldMk cId="2748576720" sldId="257"/>
            <ac:spMk id="14" creationId="{A291C34A-FAF1-683D-3DA4-62261254622A}"/>
          </ac:spMkLst>
        </pc:spChg>
        <pc:spChg chg="add del mod modVis">
          <ac:chgData name="Miora Rakotomavo" userId="0542eb8e-0c83-4bd8-bda9-0dca6cb8b5f9" providerId="ADAL" clId="{E1C21F0E-755A-4C93-9F63-5AA607826F16}" dt="2024-06-06T13:30:10.997" v="11" actId="14430"/>
          <ac:spMkLst>
            <pc:docMk/>
            <pc:sldMk cId="2748576720" sldId="257"/>
            <ac:spMk id="15" creationId="{240937C8-2FBF-6840-8CC4-B3BF5AAC90EF}"/>
          </ac:spMkLst>
        </pc:spChg>
        <pc:spChg chg="mod">
          <ac:chgData name="Miora Rakotomavo" userId="0542eb8e-0c83-4bd8-bda9-0dca6cb8b5f9" providerId="ADAL" clId="{E1C21F0E-755A-4C93-9F63-5AA607826F16}" dt="2024-06-06T14:02:33.705" v="381" actId="34135"/>
          <ac:spMkLst>
            <pc:docMk/>
            <pc:sldMk cId="2748576720" sldId="257"/>
            <ac:spMk id="16" creationId="{A8B114A4-2918-EB2B-8534-67CCE7C155A4}"/>
          </ac:spMkLst>
        </pc:spChg>
        <pc:spChg chg="mod modVis">
          <ac:chgData name="Miora Rakotomavo" userId="0542eb8e-0c83-4bd8-bda9-0dca6cb8b5f9" providerId="ADAL" clId="{E1C21F0E-755A-4C93-9F63-5AA607826F16}" dt="2024-06-06T14:02:33.705" v="381" actId="34135"/>
          <ac:spMkLst>
            <pc:docMk/>
            <pc:sldMk cId="2748576720" sldId="257"/>
            <ac:spMk id="18" creationId="{3303AB1C-A1C6-67B3-6D5F-F41ABB624B23}"/>
          </ac:spMkLst>
        </pc:spChg>
        <pc:spChg chg="mod modVis">
          <ac:chgData name="Miora Rakotomavo" userId="0542eb8e-0c83-4bd8-bda9-0dca6cb8b5f9" providerId="ADAL" clId="{E1C21F0E-755A-4C93-9F63-5AA607826F16}" dt="2024-06-06T14:02:33.705" v="381" actId="34135"/>
          <ac:spMkLst>
            <pc:docMk/>
            <pc:sldMk cId="2748576720" sldId="257"/>
            <ac:spMk id="20" creationId="{8D96D94B-D357-E9CA-7764-2CC38A083F16}"/>
          </ac:spMkLst>
        </pc:spChg>
        <pc:spChg chg="del mod modVis">
          <ac:chgData name="Miora Rakotomavo" userId="0542eb8e-0c83-4bd8-bda9-0dca6cb8b5f9" providerId="ADAL" clId="{E1C21F0E-755A-4C93-9F63-5AA607826F16}" dt="2024-06-06T13:33:39.389" v="135" actId="478"/>
          <ac:spMkLst>
            <pc:docMk/>
            <pc:sldMk cId="2748576720" sldId="257"/>
            <ac:spMk id="35" creationId="{32CEF7D5-037E-404D-B964-AAAAD721CD04}"/>
          </ac:spMkLst>
        </pc:spChg>
        <pc:picChg chg="del">
          <ac:chgData name="Miora Rakotomavo" userId="0542eb8e-0c83-4bd8-bda9-0dca6cb8b5f9" providerId="ADAL" clId="{E1C21F0E-755A-4C93-9F63-5AA607826F16}" dt="2024-06-06T13:30:24.849" v="36"/>
          <ac:picMkLst>
            <pc:docMk/>
            <pc:sldMk cId="2748576720" sldId="257"/>
            <ac:picMk id="2" creationId="{61C2474F-E5B9-C2CE-1BAF-78E94F50143B}"/>
          </ac:picMkLst>
        </pc:picChg>
        <pc:picChg chg="add del mod ord modVis">
          <ac:chgData name="Miora Rakotomavo" userId="0542eb8e-0c83-4bd8-bda9-0dca6cb8b5f9" providerId="ADAL" clId="{E1C21F0E-755A-4C93-9F63-5AA607826F16}" dt="2024-06-06T14:02:33.705" v="381" actId="34135"/>
          <ac:picMkLst>
            <pc:docMk/>
            <pc:sldMk cId="2748576720" sldId="257"/>
            <ac:picMk id="3" creationId="{4C8D5E7D-B7D0-956A-CC67-9F47B016CA29}"/>
          </ac:picMkLst>
        </pc:picChg>
        <pc:picChg chg="add mod replST modCrop">
          <ac:chgData name="Miora Rakotomavo" userId="0542eb8e-0c83-4bd8-bda9-0dca6cb8b5f9" providerId="ADAL" clId="{E1C21F0E-755A-4C93-9F63-5AA607826F16}" dt="2024-06-06T14:02:33.705" v="381" actId="34135"/>
          <ac:picMkLst>
            <pc:docMk/>
            <pc:sldMk cId="2748576720" sldId="257"/>
            <ac:picMk id="5" creationId="{852D754B-F7AD-852B-765F-77F02CB4C2F8}"/>
          </ac:picMkLst>
        </pc:picChg>
        <pc:picChg chg="add del mod ord replST delST">
          <ac:chgData name="Miora Rakotomavo" userId="0542eb8e-0c83-4bd8-bda9-0dca6cb8b5f9" providerId="ADAL" clId="{E1C21F0E-755A-4C93-9F63-5AA607826F16}" dt="2024-06-06T13:32:42.293" v="102"/>
          <ac:picMkLst>
            <pc:docMk/>
            <pc:sldMk cId="2748576720" sldId="257"/>
            <ac:picMk id="7" creationId="{A1D58447-5265-C184-D155-0FF946EEAB7F}"/>
          </ac:picMkLst>
        </pc:picChg>
        <pc:picChg chg="add mod ord modVis replST">
          <ac:chgData name="Miora Rakotomavo" userId="0542eb8e-0c83-4bd8-bda9-0dca6cb8b5f9" providerId="ADAL" clId="{E1C21F0E-755A-4C93-9F63-5AA607826F16}" dt="2024-06-06T14:02:33.705" v="381" actId="34135"/>
          <ac:picMkLst>
            <pc:docMk/>
            <pc:sldMk cId="2748576720" sldId="257"/>
            <ac:picMk id="9" creationId="{F0C02F47-3EEA-378B-0C69-BFAA50BC864D}"/>
          </ac:picMkLst>
        </pc:picChg>
      </pc:sldChg>
      <pc:sldChg chg="addSp modSp mod">
        <pc:chgData name="Miora Rakotomavo" userId="0542eb8e-0c83-4bd8-bda9-0dca6cb8b5f9" providerId="ADAL" clId="{E1C21F0E-755A-4C93-9F63-5AA607826F16}" dt="2024-06-06T14:00:35.876" v="380" actId="20577"/>
        <pc:sldMkLst>
          <pc:docMk/>
          <pc:sldMk cId="3035780936" sldId="271"/>
        </pc:sldMkLst>
        <pc:spChg chg="mod">
          <ac:chgData name="Miora Rakotomavo" userId="0542eb8e-0c83-4bd8-bda9-0dca6cb8b5f9" providerId="ADAL" clId="{E1C21F0E-755A-4C93-9F63-5AA607826F16}" dt="2024-06-06T14:00:35.876" v="380" actId="20577"/>
          <ac:spMkLst>
            <pc:docMk/>
            <pc:sldMk cId="3035780936" sldId="271"/>
            <ac:spMk id="5" creationId="{8C2F15C8-4893-5703-E7FC-E8C0F7FE8EDB}"/>
          </ac:spMkLst>
        </pc:spChg>
        <pc:spChg chg="mod">
          <ac:chgData name="Miora Rakotomavo" userId="0542eb8e-0c83-4bd8-bda9-0dca6cb8b5f9" providerId="ADAL" clId="{E1C21F0E-755A-4C93-9F63-5AA607826F16}" dt="2024-06-06T14:00:15.176" v="374" actId="34135"/>
          <ac:spMkLst>
            <pc:docMk/>
            <pc:sldMk cId="3035780936" sldId="271"/>
            <ac:spMk id="6" creationId="{04399CA1-5DA6-32CA-ACDE-30862877F8EC}"/>
          </ac:spMkLst>
        </pc:spChg>
        <pc:spChg chg="mod">
          <ac:chgData name="Miora Rakotomavo" userId="0542eb8e-0c83-4bd8-bda9-0dca6cb8b5f9" providerId="ADAL" clId="{E1C21F0E-755A-4C93-9F63-5AA607826F16}" dt="2024-06-06T14:00:15.176" v="374" actId="34135"/>
          <ac:spMkLst>
            <pc:docMk/>
            <pc:sldMk cId="3035780936" sldId="271"/>
            <ac:spMk id="7" creationId="{E1C7CD47-F576-3C6F-9848-00BF57B90D2F}"/>
          </ac:spMkLst>
        </pc:spChg>
        <pc:spChg chg="mod">
          <ac:chgData name="Miora Rakotomavo" userId="0542eb8e-0c83-4bd8-bda9-0dca6cb8b5f9" providerId="ADAL" clId="{E1C21F0E-755A-4C93-9F63-5AA607826F16}" dt="2024-06-06T14:00:15.176" v="374" actId="34135"/>
          <ac:spMkLst>
            <pc:docMk/>
            <pc:sldMk cId="3035780936" sldId="271"/>
            <ac:spMk id="8" creationId="{AFD15A59-DA47-30A9-D656-37ABA7E3435F}"/>
          </ac:spMkLst>
        </pc:spChg>
        <pc:spChg chg="mod">
          <ac:chgData name="Miora Rakotomavo" userId="0542eb8e-0c83-4bd8-bda9-0dca6cb8b5f9" providerId="ADAL" clId="{E1C21F0E-755A-4C93-9F63-5AA607826F16}" dt="2024-06-06T14:00:15.176" v="374" actId="34135"/>
          <ac:spMkLst>
            <pc:docMk/>
            <pc:sldMk cId="3035780936" sldId="271"/>
            <ac:spMk id="9" creationId="{9543E7CF-3937-9A7A-08C9-8A48D71088C4}"/>
          </ac:spMkLst>
        </pc:spChg>
        <pc:grpChg chg="add mod">
          <ac:chgData name="Miora Rakotomavo" userId="0542eb8e-0c83-4bd8-bda9-0dca6cb8b5f9" providerId="ADAL" clId="{E1C21F0E-755A-4C93-9F63-5AA607826F16}" dt="2024-06-06T14:00:15.176" v="374" actId="34135"/>
          <ac:grpSpMkLst>
            <pc:docMk/>
            <pc:sldMk cId="3035780936" sldId="271"/>
            <ac:grpSpMk id="2" creationId="{0CFE268F-2B5A-FE18-B803-8209BD2B547A}"/>
          </ac:grpSpMkLst>
        </pc:grpChg>
        <pc:picChg chg="mod">
          <ac:chgData name="Miora Rakotomavo" userId="0542eb8e-0c83-4bd8-bda9-0dca6cb8b5f9" providerId="ADAL" clId="{E1C21F0E-755A-4C93-9F63-5AA607826F16}" dt="2024-06-06T14:00:15.176" v="374" actId="34135"/>
          <ac:picMkLst>
            <pc:docMk/>
            <pc:sldMk cId="3035780936" sldId="271"/>
            <ac:picMk id="4" creationId="{1A038923-FFF2-2388-BD59-A0D9B2853285}"/>
          </ac:picMkLst>
        </pc:picChg>
      </pc:sldChg>
      <pc:sldChg chg="addSp delSp modSp mod">
        <pc:chgData name="Miora Rakotomavo" userId="0542eb8e-0c83-4bd8-bda9-0dca6cb8b5f9" providerId="ADAL" clId="{E1C21F0E-755A-4C93-9F63-5AA607826F16}" dt="2024-06-06T13:48:23.008" v="328"/>
        <pc:sldMkLst>
          <pc:docMk/>
          <pc:sldMk cId="245014488" sldId="273"/>
        </pc:sldMkLst>
        <pc:spChg chg="mod">
          <ac:chgData name="Miora Rakotomavo" userId="0542eb8e-0c83-4bd8-bda9-0dca6cb8b5f9" providerId="ADAL" clId="{E1C21F0E-755A-4C93-9F63-5AA607826F16}" dt="2024-06-06T13:47:40.902" v="304" actId="20577"/>
          <ac:spMkLst>
            <pc:docMk/>
            <pc:sldMk cId="245014488" sldId="273"/>
            <ac:spMk id="13" creationId="{80DD1537-C023-F9B5-D2DB-4018078B50A5}"/>
          </ac:spMkLst>
        </pc:spChg>
        <pc:spChg chg="mod">
          <ac:chgData name="Miora Rakotomavo" userId="0542eb8e-0c83-4bd8-bda9-0dca6cb8b5f9" providerId="ADAL" clId="{E1C21F0E-755A-4C93-9F63-5AA607826F16}" dt="2024-06-06T13:48:11.990" v="326"/>
          <ac:spMkLst>
            <pc:docMk/>
            <pc:sldMk cId="245014488" sldId="273"/>
            <ac:spMk id="16" creationId="{07C902A9-9103-7969-CCAD-88221A12D727}"/>
          </ac:spMkLst>
        </pc:spChg>
        <pc:spChg chg="mod">
          <ac:chgData name="Miora Rakotomavo" userId="0542eb8e-0c83-4bd8-bda9-0dca6cb8b5f9" providerId="ADAL" clId="{E1C21F0E-755A-4C93-9F63-5AA607826F16}" dt="2024-06-06T13:47:57.689" v="325" actId="20577"/>
          <ac:spMkLst>
            <pc:docMk/>
            <pc:sldMk cId="245014488" sldId="273"/>
            <ac:spMk id="17" creationId="{7E242B1F-447C-C2FD-5776-51AA6272A986}"/>
          </ac:spMkLst>
        </pc:spChg>
        <pc:spChg chg="mod modVis">
          <ac:chgData name="Miora Rakotomavo" userId="0542eb8e-0c83-4bd8-bda9-0dca6cb8b5f9" providerId="ADAL" clId="{E1C21F0E-755A-4C93-9F63-5AA607826F16}" dt="2024-06-06T13:47:18.201" v="285" actId="14430"/>
          <ac:spMkLst>
            <pc:docMk/>
            <pc:sldMk cId="245014488" sldId="273"/>
            <ac:spMk id="20" creationId="{FCC6A519-6155-F845-C6B6-5A88787A7D37}"/>
          </ac:spMkLst>
        </pc:spChg>
        <pc:spChg chg="mod modVis">
          <ac:chgData name="Miora Rakotomavo" userId="0542eb8e-0c83-4bd8-bda9-0dca6cb8b5f9" providerId="ADAL" clId="{E1C21F0E-755A-4C93-9F63-5AA607826F16}" dt="2024-06-06T13:47:17.681" v="284" actId="14430"/>
          <ac:spMkLst>
            <pc:docMk/>
            <pc:sldMk cId="245014488" sldId="273"/>
            <ac:spMk id="21" creationId="{2C9E56AD-2E0C-0A5B-FA37-14D0A98D3041}"/>
          </ac:spMkLst>
        </pc:spChg>
        <pc:spChg chg="del">
          <ac:chgData name="Miora Rakotomavo" userId="0542eb8e-0c83-4bd8-bda9-0dca6cb8b5f9" providerId="ADAL" clId="{E1C21F0E-755A-4C93-9F63-5AA607826F16}" dt="2024-06-06T13:48:19.395" v="327" actId="478"/>
          <ac:spMkLst>
            <pc:docMk/>
            <pc:sldMk cId="245014488" sldId="273"/>
            <ac:spMk id="35" creationId="{32CEF7D5-037E-404D-B964-AAAAD721CD04}"/>
          </ac:spMkLst>
        </pc:spChg>
        <pc:picChg chg="mod ord">
          <ac:chgData name="Miora Rakotomavo" userId="0542eb8e-0c83-4bd8-bda9-0dca6cb8b5f9" providerId="ADAL" clId="{E1C21F0E-755A-4C93-9F63-5AA607826F16}" dt="2024-06-06T13:43:20.006" v="279" actId="13244"/>
          <ac:picMkLst>
            <pc:docMk/>
            <pc:sldMk cId="245014488" sldId="273"/>
            <ac:picMk id="2" creationId="{52E54D61-6F3F-E6B7-5F6F-590439554BC3}"/>
          </ac:picMkLst>
        </pc:picChg>
        <pc:picChg chg="del">
          <ac:chgData name="Miora Rakotomavo" userId="0542eb8e-0c83-4bd8-bda9-0dca6cb8b5f9" providerId="ADAL" clId="{E1C21F0E-755A-4C93-9F63-5AA607826F16}" dt="2024-06-06T13:43:41.043" v="280" actId="478"/>
          <ac:picMkLst>
            <pc:docMk/>
            <pc:sldMk cId="245014488" sldId="273"/>
            <ac:picMk id="3" creationId="{9F304585-705E-3C82-2C47-1FE1408D1DED}"/>
          </ac:picMkLst>
        </pc:picChg>
        <pc:picChg chg="add mod">
          <ac:chgData name="Miora Rakotomavo" userId="0542eb8e-0c83-4bd8-bda9-0dca6cb8b5f9" providerId="ADAL" clId="{E1C21F0E-755A-4C93-9F63-5AA607826F16}" dt="2024-06-06T13:43:45.672" v="281"/>
          <ac:picMkLst>
            <pc:docMk/>
            <pc:sldMk cId="245014488" sldId="273"/>
            <ac:picMk id="4" creationId="{D8B09F88-DA42-3B7F-1F97-0A6B2198816A}"/>
          </ac:picMkLst>
        </pc:picChg>
        <pc:picChg chg="add mod">
          <ac:chgData name="Miora Rakotomavo" userId="0542eb8e-0c83-4bd8-bda9-0dca6cb8b5f9" providerId="ADAL" clId="{E1C21F0E-755A-4C93-9F63-5AA607826F16}" dt="2024-06-06T13:48:23.008" v="328"/>
          <ac:picMkLst>
            <pc:docMk/>
            <pc:sldMk cId="245014488" sldId="273"/>
            <ac:picMk id="5" creationId="{3013CA06-F330-6E46-604C-CBCD36358C3B}"/>
          </ac:picMkLst>
        </pc:picChg>
      </pc:sldChg>
      <pc:sldChg chg="addSp delSp modSp mod">
        <pc:chgData name="Miora Rakotomavo" userId="0542eb8e-0c83-4bd8-bda9-0dca6cb8b5f9" providerId="ADAL" clId="{E1C21F0E-755A-4C93-9F63-5AA607826F16}" dt="2024-06-06T13:54:33.586" v="330" actId="478"/>
        <pc:sldMkLst>
          <pc:docMk/>
          <pc:sldMk cId="789460267" sldId="274"/>
        </pc:sldMkLst>
        <pc:spChg chg="mod modVis">
          <ac:chgData name="Miora Rakotomavo" userId="0542eb8e-0c83-4bd8-bda9-0dca6cb8b5f9" providerId="ADAL" clId="{E1C21F0E-755A-4C93-9F63-5AA607826F16}" dt="2024-06-06T13:35:11.187" v="173" actId="14429"/>
          <ac:spMkLst>
            <pc:docMk/>
            <pc:sldMk cId="789460267" sldId="274"/>
            <ac:spMk id="5" creationId="{3805FF7A-3484-1EDE-7EE4-BBE196BA4DB2}"/>
          </ac:spMkLst>
        </pc:spChg>
        <pc:spChg chg="add del mod">
          <ac:chgData name="Miora Rakotomavo" userId="0542eb8e-0c83-4bd8-bda9-0dca6cb8b5f9" providerId="ADAL" clId="{E1C21F0E-755A-4C93-9F63-5AA607826F16}" dt="2024-06-06T13:35:49.095" v="185"/>
          <ac:spMkLst>
            <pc:docMk/>
            <pc:sldMk cId="789460267" sldId="274"/>
            <ac:spMk id="6" creationId="{DA67BBE0-A646-ED5A-E348-3C05FDFCD252}"/>
          </ac:spMkLst>
        </pc:spChg>
        <pc:spChg chg="mod modVis">
          <ac:chgData name="Miora Rakotomavo" userId="0542eb8e-0c83-4bd8-bda9-0dca6cb8b5f9" providerId="ADAL" clId="{E1C21F0E-755A-4C93-9F63-5AA607826F16}" dt="2024-06-06T13:35:13.019" v="174" actId="33935"/>
          <ac:spMkLst>
            <pc:docMk/>
            <pc:sldMk cId="789460267" sldId="274"/>
            <ac:spMk id="7" creationId="{22BEFDDE-4F75-E4C1-D461-F2DC7262A728}"/>
          </ac:spMkLst>
        </pc:spChg>
        <pc:spChg chg="add del mod">
          <ac:chgData name="Miora Rakotomavo" userId="0542eb8e-0c83-4bd8-bda9-0dca6cb8b5f9" providerId="ADAL" clId="{E1C21F0E-755A-4C93-9F63-5AA607826F16}" dt="2024-06-06T13:35:55.841" v="188"/>
          <ac:spMkLst>
            <pc:docMk/>
            <pc:sldMk cId="789460267" sldId="274"/>
            <ac:spMk id="9" creationId="{B97E3A0D-574C-7D79-A4AE-918114BB86D4}"/>
          </ac:spMkLst>
        </pc:spChg>
        <pc:spChg chg="del mod modVis">
          <ac:chgData name="Miora Rakotomavo" userId="0542eb8e-0c83-4bd8-bda9-0dca6cb8b5f9" providerId="ADAL" clId="{E1C21F0E-755A-4C93-9F63-5AA607826F16}" dt="2024-06-06T13:41:25.249" v="224"/>
          <ac:spMkLst>
            <pc:docMk/>
            <pc:sldMk cId="789460267" sldId="274"/>
            <ac:spMk id="11" creationId="{D7117594-489B-29F6-A61E-4717D1FEDA54}"/>
          </ac:spMkLst>
        </pc:spChg>
        <pc:spChg chg="add del mod ord">
          <ac:chgData name="Miora Rakotomavo" userId="0542eb8e-0c83-4bd8-bda9-0dca6cb8b5f9" providerId="ADAL" clId="{E1C21F0E-755A-4C93-9F63-5AA607826F16}" dt="2024-06-06T13:54:33.586" v="330" actId="478"/>
          <ac:spMkLst>
            <pc:docMk/>
            <pc:sldMk cId="789460267" sldId="274"/>
            <ac:spMk id="13" creationId="{FFC8D8F1-EAF3-74D2-C31C-82400BA41FD9}"/>
          </ac:spMkLst>
        </pc:spChg>
        <pc:spChg chg="mod modVis">
          <ac:chgData name="Miora Rakotomavo" userId="0542eb8e-0c83-4bd8-bda9-0dca6cb8b5f9" providerId="ADAL" clId="{E1C21F0E-755A-4C93-9F63-5AA607826F16}" dt="2024-06-06T13:47:14.252" v="283" actId="14430"/>
          <ac:spMkLst>
            <pc:docMk/>
            <pc:sldMk cId="789460267" sldId="274"/>
            <ac:spMk id="25" creationId="{EB13819F-B49E-D35D-0D0C-BC851B9E8ACC}"/>
          </ac:spMkLst>
        </pc:spChg>
        <pc:spChg chg="mod modVis">
          <ac:chgData name="Miora Rakotomavo" userId="0542eb8e-0c83-4bd8-bda9-0dca6cb8b5f9" providerId="ADAL" clId="{E1C21F0E-755A-4C93-9F63-5AA607826F16}" dt="2024-06-06T13:47:13.801" v="282" actId="14430"/>
          <ac:spMkLst>
            <pc:docMk/>
            <pc:sldMk cId="789460267" sldId="274"/>
            <ac:spMk id="26" creationId="{0C66D4ED-97EC-DF3F-0205-E6F256E31683}"/>
          </ac:spMkLst>
        </pc:spChg>
        <pc:spChg chg="add del mod">
          <ac:chgData name="Miora Rakotomavo" userId="0542eb8e-0c83-4bd8-bda9-0dca6cb8b5f9" providerId="ADAL" clId="{E1C21F0E-755A-4C93-9F63-5AA607826F16}" dt="2024-06-06T13:40:51.233" v="222" actId="20577"/>
          <ac:spMkLst>
            <pc:docMk/>
            <pc:sldMk cId="789460267" sldId="274"/>
            <ac:spMk id="30" creationId="{1FCC11C5-30B0-29D7-2555-EE00887DAECF}"/>
          </ac:spMkLst>
        </pc:spChg>
        <pc:picChg chg="add del mod ord">
          <ac:chgData name="Miora Rakotomavo" userId="0542eb8e-0c83-4bd8-bda9-0dca6cb8b5f9" providerId="ADAL" clId="{E1C21F0E-755A-4C93-9F63-5AA607826F16}" dt="2024-06-06T13:35:33.086" v="181" actId="13244"/>
          <ac:picMkLst>
            <pc:docMk/>
            <pc:sldMk cId="789460267" sldId="274"/>
            <ac:picMk id="2" creationId="{C4A91859-DAEA-4C22-1362-9EBAC0365C4B}"/>
          </ac:picMkLst>
        </pc:picChg>
        <pc:picChg chg="del ord">
          <ac:chgData name="Miora Rakotomavo" userId="0542eb8e-0c83-4bd8-bda9-0dca6cb8b5f9" providerId="ADAL" clId="{E1C21F0E-755A-4C93-9F63-5AA607826F16}" dt="2024-06-06T13:35:37.419" v="182" actId="478"/>
          <ac:picMkLst>
            <pc:docMk/>
            <pc:sldMk cId="789460267" sldId="274"/>
            <ac:picMk id="3" creationId="{5D2EE2A2-9503-F020-F6DA-9A4873423460}"/>
          </ac:picMkLst>
        </pc:picChg>
        <pc:picChg chg="add mod">
          <ac:chgData name="Miora Rakotomavo" userId="0542eb8e-0c83-4bd8-bda9-0dca6cb8b5f9" providerId="ADAL" clId="{E1C21F0E-755A-4C93-9F63-5AA607826F16}" dt="2024-06-06T13:35:41.810" v="183"/>
          <ac:picMkLst>
            <pc:docMk/>
            <pc:sldMk cId="789460267" sldId="274"/>
            <ac:picMk id="4" creationId="{2A74A773-C2FD-5931-748E-9914629BCBD9}"/>
          </ac:picMkLst>
        </pc:picChg>
        <pc:picChg chg="del">
          <ac:chgData name="Miora Rakotomavo" userId="0542eb8e-0c83-4bd8-bda9-0dca6cb8b5f9" providerId="ADAL" clId="{E1C21F0E-755A-4C93-9F63-5AA607826F16}" dt="2024-06-06T13:41:25.264" v="248"/>
          <ac:picMkLst>
            <pc:docMk/>
            <pc:sldMk cId="789460267" sldId="274"/>
            <ac:picMk id="8" creationId="{46DFBB2B-1A8E-05A8-5E80-3CF1EE32AE28}"/>
          </ac:picMkLst>
        </pc:picChg>
        <pc:picChg chg="add mod ord replST modCrop">
          <ac:chgData name="Miora Rakotomavo" userId="0542eb8e-0c83-4bd8-bda9-0dca6cb8b5f9" providerId="ADAL" clId="{E1C21F0E-755A-4C93-9F63-5AA607826F16}" dt="2024-06-06T13:41:47.256" v="274" actId="1076"/>
          <ac:picMkLst>
            <pc:docMk/>
            <pc:sldMk cId="789460267" sldId="274"/>
            <ac:picMk id="12" creationId="{95DD9F2F-7B35-8529-4457-D4EB68B537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iata.org/en/events/all/cns-partnership-conferenc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2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1F2D0138-A200-A91F-7B3D-2516AE2A5E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DIENT" hidden="1">
            <a:extLst>
              <a:ext uri="{FF2B5EF4-FFF2-40B4-BE49-F238E27FC236}">
                <a16:creationId xmlns:a16="http://schemas.microsoft.com/office/drawing/2014/main" id="{A291C34A-FAF1-683D-3DA4-62261254622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DIENT" hidden="1">
            <a:extLst>
              <a:ext uri="{FF2B5EF4-FFF2-40B4-BE49-F238E27FC236}">
                <a16:creationId xmlns:a16="http://schemas.microsoft.com/office/drawing/2014/main" id="{240937C8-2FBF-6840-8CC4-B3BF5AAC90E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473283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sp>
        <p:nvSpPr>
          <p:cNvPr id="18" name="Subtitle 30">
            <a:extLst>
              <a:ext uri="{FF2B5EF4-FFF2-40B4-BE49-F238E27FC236}">
                <a16:creationId xmlns:a16="http://schemas.microsoft.com/office/drawing/2014/main" id="{3303AB1C-A1C6-67B3-6D5F-F41ABB624B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05942" y="3141132"/>
            <a:ext cx="5904000" cy="850297"/>
          </a:xfrm>
        </p:spPr>
        <p:txBody>
          <a:bodyPr/>
          <a:lstStyle/>
          <a:p>
            <a:r>
              <a:rPr lang="cs-CZ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Miami</a:t>
            </a:r>
            <a:r>
              <a:rPr lang="it-IT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, </a:t>
            </a:r>
            <a:r>
              <a:rPr lang="cs-CZ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USA</a:t>
            </a:r>
            <a:r>
              <a:rPr lang="it-IT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 </a:t>
            </a:r>
          </a:p>
          <a:p>
            <a:r>
              <a:rPr lang="it-IT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</a:t>
            </a:r>
            <a:r>
              <a:rPr lang="cs-CZ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</a:t>
            </a:r>
            <a:r>
              <a:rPr lang="it-IT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-1</a:t>
            </a:r>
            <a:r>
              <a:rPr lang="cs-CZ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 May</a:t>
            </a:r>
            <a:r>
              <a:rPr lang="it-IT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202</a:t>
            </a:r>
            <a:r>
              <a:rPr lang="cs-CZ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</a:t>
            </a:r>
            <a:endParaRPr lang="it-IT" b="1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0" name="Footer Placeholder 28">
            <a:extLst>
              <a:ext uri="{FF2B5EF4-FFF2-40B4-BE49-F238E27FC236}">
                <a16:creationId xmlns:a16="http://schemas.microsoft.com/office/drawing/2014/main" id="{8D96D94B-D357-E9CA-7764-2CC38A083F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471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white"/>
                </a:solidFill>
                <a:latin typeface="Aktiv Grotesk"/>
              </a:rPr>
              <a:t>#CNSPartnership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52D754B-F7AD-852B-765F-77F02CB4C2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5854"/>
          <a:stretch/>
        </p:blipFill>
        <p:spPr>
          <a:xfrm>
            <a:off x="616971" y="368300"/>
            <a:ext cx="3311562" cy="2349500"/>
          </a:xfrm>
          <a:prstGeom prst="rect">
            <a:avLst/>
          </a:prstGeom>
        </p:spPr>
      </p:pic>
      <p:pic>
        <p:nvPicPr>
          <p:cNvPr id="9" name="CNS logo">
            <a:extLst>
              <a:ext uri="{FF2B5EF4-FFF2-40B4-BE49-F238E27FC236}">
                <a16:creationId xmlns:a16="http://schemas.microsoft.com/office/drawing/2014/main" id="{F0C02F47-3EEA-378B-0C69-BFAA50BC86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9108" y="5463914"/>
            <a:ext cx="2354983" cy="109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cs-CZ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CNS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CNS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923" y="3687438"/>
            <a:ext cx="4866155" cy="27365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E268F-2B5A-FE18-B803-8209BD2B54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19899" y="4169313"/>
            <a:ext cx="1030259" cy="886420"/>
            <a:chOff x="873631" y="953474"/>
            <a:chExt cx="1817385" cy="166807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399CA1-5DA6-32CA-ACDE-30862877F8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4310" y="2114841"/>
              <a:ext cx="506706" cy="506705"/>
            </a:xfrm>
            <a:custGeom>
              <a:avLst/>
              <a:gdLst>
                <a:gd name="connsiteX0" fmla="*/ 533055 w 506705"/>
                <a:gd name="connsiteY0" fmla="*/ 533053 h 506704"/>
                <a:gd name="connsiteX1" fmla="*/ 0 w 506705"/>
                <a:gd name="connsiteY1" fmla="*/ 0 h 506704"/>
                <a:gd name="connsiteX2" fmla="*/ 0 w 506705"/>
                <a:gd name="connsiteY2" fmla="*/ 533053 h 506704"/>
                <a:gd name="connsiteX3" fmla="*/ 533055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533055" y="533053"/>
                  </a:moveTo>
                  <a:cubicBezTo>
                    <a:pt x="533055" y="238827"/>
                    <a:pt x="294565" y="0"/>
                    <a:pt x="0" y="0"/>
                  </a:cubicBezTo>
                  <a:lnTo>
                    <a:pt x="0" y="533053"/>
                  </a:lnTo>
                  <a:lnTo>
                    <a:pt x="533055" y="533053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C7CD47-F576-3C6F-9848-00BF57B90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631" y="2114504"/>
              <a:ext cx="506706" cy="506705"/>
            </a:xfrm>
            <a:custGeom>
              <a:avLst/>
              <a:gdLst>
                <a:gd name="connsiteX0" fmla="*/ 0 w 506705"/>
                <a:gd name="connsiteY0" fmla="*/ 533054 h 506704"/>
                <a:gd name="connsiteX1" fmla="*/ 533054 w 506705"/>
                <a:gd name="connsiteY1" fmla="*/ 0 h 506704"/>
                <a:gd name="connsiteX2" fmla="*/ 533054 w 506705"/>
                <a:gd name="connsiteY2" fmla="*/ 533054 h 506704"/>
                <a:gd name="connsiteX3" fmla="*/ 0 w 506705"/>
                <a:gd name="connsiteY3" fmla="*/ 533054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533054"/>
                  </a:moveTo>
                  <a:cubicBezTo>
                    <a:pt x="0" y="238827"/>
                    <a:pt x="238490" y="0"/>
                    <a:pt x="533054" y="0"/>
                  </a:cubicBezTo>
                  <a:lnTo>
                    <a:pt x="533054" y="533054"/>
                  </a:lnTo>
                  <a:lnTo>
                    <a:pt x="0" y="533054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D15A59-DA47-30A9-D656-37ABA7E343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2781" y="953474"/>
              <a:ext cx="1047192" cy="1047190"/>
            </a:xfrm>
            <a:custGeom>
              <a:avLst/>
              <a:gdLst>
                <a:gd name="connsiteX0" fmla="*/ 1065433 w 1047191"/>
                <a:gd name="connsiteY0" fmla="*/ 532716 h 1047189"/>
                <a:gd name="connsiteX1" fmla="*/ 532717 w 1047191"/>
                <a:gd name="connsiteY1" fmla="*/ 1065431 h 1047189"/>
                <a:gd name="connsiteX2" fmla="*/ 0 w 1047191"/>
                <a:gd name="connsiteY2" fmla="*/ 532716 h 1047189"/>
                <a:gd name="connsiteX3" fmla="*/ 532717 w 1047191"/>
                <a:gd name="connsiteY3" fmla="*/ 0 h 1047189"/>
                <a:gd name="connsiteX4" fmla="*/ 1065433 w 1047191"/>
                <a:gd name="connsiteY4" fmla="*/ 532716 h 104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91" h="1047189">
                  <a:moveTo>
                    <a:pt x="1065433" y="532716"/>
                  </a:moveTo>
                  <a:cubicBezTo>
                    <a:pt x="1065433" y="826926"/>
                    <a:pt x="826928" y="1065431"/>
                    <a:pt x="532717" y="1065431"/>
                  </a:cubicBezTo>
                  <a:cubicBezTo>
                    <a:pt x="238505" y="1065431"/>
                    <a:pt x="0" y="826926"/>
                    <a:pt x="0" y="532716"/>
                  </a:cubicBezTo>
                  <a:cubicBezTo>
                    <a:pt x="0" y="238505"/>
                    <a:pt x="238505" y="0"/>
                    <a:pt x="532717" y="0"/>
                  </a:cubicBezTo>
                  <a:cubicBezTo>
                    <a:pt x="826928" y="0"/>
                    <a:pt x="1065433" y="238505"/>
                    <a:pt x="1065433" y="532716"/>
                  </a:cubicBezTo>
                  <a:close/>
                </a:path>
              </a:pathLst>
            </a:custGeom>
            <a:solidFill>
              <a:srgbClr val="FAC832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543E7CF-3937-9A7A-08C9-8A48D71088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8970" y="2114841"/>
              <a:ext cx="506706" cy="506705"/>
            </a:xfrm>
            <a:custGeom>
              <a:avLst/>
              <a:gdLst>
                <a:gd name="connsiteX0" fmla="*/ 0 w 506705"/>
                <a:gd name="connsiteY0" fmla="*/ 0 h 506704"/>
                <a:gd name="connsiteX1" fmla="*/ 533054 w 506705"/>
                <a:gd name="connsiteY1" fmla="*/ 0 h 506704"/>
                <a:gd name="connsiteX2" fmla="*/ 533054 w 506705"/>
                <a:gd name="connsiteY2" fmla="*/ 533053 h 506704"/>
                <a:gd name="connsiteX3" fmla="*/ 0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0"/>
                  </a:moveTo>
                  <a:lnTo>
                    <a:pt x="533054" y="0"/>
                  </a:lnTo>
                  <a:lnTo>
                    <a:pt x="533054" y="533053"/>
                  </a:lnTo>
                  <a:lnTo>
                    <a:pt x="0" y="533053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2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RADIENT">
            <a:extLst>
              <a:ext uri="{FF2B5EF4-FFF2-40B4-BE49-F238E27FC236}">
                <a16:creationId xmlns:a16="http://schemas.microsoft.com/office/drawing/2014/main" id="{366FB2E1-5E49-085D-7279-B0062D39D89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DIENT" hidden="1">
            <a:extLst>
              <a:ext uri="{FF2B5EF4-FFF2-40B4-BE49-F238E27FC236}">
                <a16:creationId xmlns:a16="http://schemas.microsoft.com/office/drawing/2014/main" id="{EB13819F-B49E-D35D-0D0C-BC851B9E8AC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RADIENT" hidden="1">
            <a:extLst>
              <a:ext uri="{FF2B5EF4-FFF2-40B4-BE49-F238E27FC236}">
                <a16:creationId xmlns:a16="http://schemas.microsoft.com/office/drawing/2014/main" id="{0C66D4ED-97EC-DF3F-0205-E6F256E31683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pic>
        <p:nvPicPr>
          <p:cNvPr id="12" name="IATA logo">
            <a:extLst>
              <a:ext uri="{FF2B5EF4-FFF2-40B4-BE49-F238E27FC236}">
                <a16:creationId xmlns:a16="http://schemas.microsoft.com/office/drawing/2014/main" id="{95DD9F2F-7B35-8529-4457-D4EB68B537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4" r="1520"/>
          <a:stretch/>
        </p:blipFill>
        <p:spPr>
          <a:xfrm>
            <a:off x="9753600" y="5549615"/>
            <a:ext cx="2184379" cy="96063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C8D8F1-EAF3-74D2-C31C-82400BA41F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  <p:sp>
        <p:nvSpPr>
          <p:cNvPr id="30" name="Subtitle 30">
            <a:extLst>
              <a:ext uri="{FF2B5EF4-FFF2-40B4-BE49-F238E27FC236}">
                <a16:creationId xmlns:a16="http://schemas.microsoft.com/office/drawing/2014/main" id="{1FCC11C5-30B0-29D7-2555-EE00887DAECF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Miami, USA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</a:t>
            </a: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-1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 May</a:t>
            </a: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202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A74A773-C2FD-5931-748E-9914629BCB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5854"/>
          <a:stretch/>
        </p:blipFill>
        <p:spPr>
          <a:xfrm>
            <a:off x="616971" y="368300"/>
            <a:ext cx="3311562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2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GRADIENT">
            <a:extLst>
              <a:ext uri="{FF2B5EF4-FFF2-40B4-BE49-F238E27FC236}">
                <a16:creationId xmlns:a16="http://schemas.microsoft.com/office/drawing/2014/main" id="{B64F73F2-7B13-A3DC-7BEC-70C2623EBF25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RADIENT" hidden="1">
            <a:extLst>
              <a:ext uri="{FF2B5EF4-FFF2-40B4-BE49-F238E27FC236}">
                <a16:creationId xmlns:a16="http://schemas.microsoft.com/office/drawing/2014/main" id="{FCC6A519-6155-F845-C6B6-5A88787A7D37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RADIENT" hidden="1">
            <a:extLst>
              <a:ext uri="{FF2B5EF4-FFF2-40B4-BE49-F238E27FC236}">
                <a16:creationId xmlns:a16="http://schemas.microsoft.com/office/drawing/2014/main" id="{2C9E56AD-2E0C-0A5B-FA37-14D0A98D3041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E242B1F-447C-C2FD-5776-51AA6272A986}"/>
              </a:ext>
            </a:extLst>
          </p:cNvPr>
          <p:cNvSpPr txBox="1"/>
          <p:nvPr/>
        </p:nvSpPr>
        <p:spPr>
          <a:xfrm>
            <a:off x="611714" y="4457913"/>
            <a:ext cx="716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</a:p>
          <a:p>
            <a:r>
              <a:rPr lang="cs-CZ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CNS</a:t>
            </a:r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 </a:t>
            </a:r>
            <a:r>
              <a:rPr lang="cs-CZ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Miami </a:t>
            </a:r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202</a:t>
            </a:r>
            <a:r>
              <a:rPr lang="cs-CZ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5</a:t>
            </a:r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!</a:t>
            </a:r>
          </a:p>
        </p:txBody>
      </p:sp>
      <p:sp>
        <p:nvSpPr>
          <p:cNvPr id="13" name="Location, Dates">
            <a:extLst>
              <a:ext uri="{FF2B5EF4-FFF2-40B4-BE49-F238E27FC236}">
                <a16:creationId xmlns:a16="http://schemas.microsoft.com/office/drawing/2014/main" id="{80DD1537-C023-F9B5-D2DB-4018078B50A5}"/>
              </a:ext>
            </a:extLst>
          </p:cNvPr>
          <p:cNvSpPr txBox="1"/>
          <p:nvPr/>
        </p:nvSpPr>
        <p:spPr>
          <a:xfrm>
            <a:off x="611715" y="3118352"/>
            <a:ext cx="50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Miami</a:t>
            </a: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, 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USA </a:t>
            </a:r>
            <a:b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</a:t>
            </a: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-1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</a:t>
            </a:r>
            <a:r>
              <a:rPr lang="it-IT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 202</a:t>
            </a:r>
            <a:r>
              <a:rPr lang="cs-CZ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16" name="Footer Placeholder 28">
            <a:extLst>
              <a:ext uri="{FF2B5EF4-FFF2-40B4-BE49-F238E27FC236}">
                <a16:creationId xmlns:a16="http://schemas.microsoft.com/office/drawing/2014/main" id="{07C902A9-9103-7969-CCAD-88221A12D727}"/>
              </a:ext>
            </a:extLst>
          </p:cNvPr>
          <p:cNvSpPr txBox="1">
            <a:spLocks/>
          </p:cNvSpPr>
          <p:nvPr/>
        </p:nvSpPr>
        <p:spPr>
          <a:xfrm>
            <a:off x="620555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white"/>
                </a:solidFill>
                <a:latin typeface="Aktiv Grotesk"/>
              </a:rPr>
              <a:t>#CNSPartnership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8B09F88-DA42-3B7F-1F97-0A6B219881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5854"/>
          <a:stretch/>
        </p:blipFill>
        <p:spPr>
          <a:xfrm>
            <a:off x="616971" y="368300"/>
            <a:ext cx="3311562" cy="2349500"/>
          </a:xfrm>
          <a:prstGeom prst="rect">
            <a:avLst/>
          </a:prstGeom>
        </p:spPr>
      </p:pic>
      <p:pic>
        <p:nvPicPr>
          <p:cNvPr id="5" name="IATA logo">
            <a:extLst>
              <a:ext uri="{FF2B5EF4-FFF2-40B4-BE49-F238E27FC236}">
                <a16:creationId xmlns:a16="http://schemas.microsoft.com/office/drawing/2014/main" id="{3013CA06-F330-6E46-604C-CBCD36358C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4" r="1520"/>
          <a:stretch/>
        </p:blipFill>
        <p:spPr>
          <a:xfrm>
            <a:off x="9753600" y="5549615"/>
            <a:ext cx="2184379" cy="96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PartnershipConference_RGB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Logo_RGB_Neg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Logo_RGB_Neg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PartnershipConference_RGB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PartnershipConference_RGB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akotomavm\AppData\Local\Temp\Templafy\PowerPointVsto\Assets\CNS-Logo_RGB_Neg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183C6-7270-4AC2-9CD2-45B68A49FD3D}">
  <ds:schemaRefs>
    <ds:schemaRef ds:uri="4ffaaae9-dc8c-459f-a92e-1529c78bcbdb"/>
    <ds:schemaRef ds:uri="da655568-1247-43c7-b5ce-0d71de2fb494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86e16ca4-215f-4354-b2b5-4fac53992da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1F4A9-F233-4AB4-9F96-3D0A76A44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Aktiv Grotesk Medium</vt:lpstr>
      <vt:lpstr>Arial</vt:lpstr>
      <vt:lpstr>Calibri</vt:lpstr>
      <vt:lpstr>Calibri Light</vt:lpstr>
      <vt:lpstr>Office Theme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Miora Rakotomavo</cp:lastModifiedBy>
  <cp:revision>2</cp:revision>
  <dcterms:created xsi:type="dcterms:W3CDTF">2023-06-13T12:34:15Z</dcterms:created>
  <dcterms:modified xsi:type="dcterms:W3CDTF">2024-06-06T14:02:43Z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